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87" r:id="rId4"/>
    <p:sldId id="286" r:id="rId5"/>
    <p:sldId id="288" r:id="rId6"/>
    <p:sldId id="289" r:id="rId7"/>
    <p:sldId id="285" r:id="rId8"/>
    <p:sldId id="290" r:id="rId9"/>
    <p:sldId id="260" r:id="rId10"/>
    <p:sldId id="283" r:id="rId11"/>
  </p:sldIdLst>
  <p:sldSz cx="9144000" cy="5143500" type="screen16x9"/>
  <p:notesSz cx="6858000" cy="9144000"/>
  <p:embeddedFontLst>
    <p:embeddedFont>
      <p:font typeface="Montserrat" panose="020B0604020202020204" charset="0"/>
      <p:regular r:id="rId13"/>
      <p:bold r:id="rId14"/>
    </p:embeddedFon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Karla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BFE07E-32D4-4696-81D8-E78E488A37F3}">
  <a:tblStyle styleId="{9CBFE07E-32D4-4696-81D8-E78E488A37F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063770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85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021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89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14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301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580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230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54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57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41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360"/>
              </a:spcBef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728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48300" y="2588475"/>
            <a:ext cx="4229100" cy="1769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JAVA GROUP </a:t>
            </a:r>
            <a:r>
              <a:rPr lang="en" sz="3000" dirty="0" smtClean="0">
                <a:solidFill>
                  <a:srgbClr val="FD3728"/>
                </a:solidFill>
              </a:rPr>
              <a:t>PROJETO FINAL</a:t>
            </a:r>
            <a:endParaRPr lang="en" sz="3000" dirty="0">
              <a:solidFill>
                <a:srgbClr val="00BCD4"/>
              </a:solidFill>
            </a:endParaRPr>
          </a:p>
        </p:txBody>
      </p:sp>
      <p:grpSp>
        <p:nvGrpSpPr>
          <p:cNvPr id="66" name="Shape 66"/>
          <p:cNvGrpSpPr/>
          <p:nvPr/>
        </p:nvGrpSpPr>
        <p:grpSpPr>
          <a:xfrm>
            <a:off x="787095" y="2631258"/>
            <a:ext cx="547741" cy="529627"/>
            <a:chOff x="1247825" y="5001950"/>
            <a:chExt cx="443300" cy="428675"/>
          </a:xfrm>
        </p:grpSpPr>
        <p:sp>
          <p:nvSpPr>
            <p:cNvPr id="67" name="Shape 6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9050" cap="rnd" cmpd="sng">
              <a:solidFill>
                <a:srgbClr val="FD372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9050" cap="rnd" cmpd="sng">
              <a:solidFill>
                <a:srgbClr val="FD372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9050" cap="rnd" cmpd="sng">
              <a:solidFill>
                <a:srgbClr val="FD372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9050" cap="rnd" cmpd="sng">
              <a:solidFill>
                <a:srgbClr val="FD372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9050" cap="rnd" cmpd="sng">
              <a:solidFill>
                <a:srgbClr val="FD372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9050" cap="rnd" cmpd="sng">
              <a:solidFill>
                <a:srgbClr val="FD372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728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D3728"/>
                </a:solidFill>
              </a:rPr>
              <a:t>OBRIGADO!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latin typeface="Open Sans"/>
                <a:ea typeface="Open Sans"/>
                <a:cs typeface="Open Sans"/>
                <a:sym typeface="Open Sans"/>
              </a:rPr>
              <a:t>Dúvidas?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72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ATIVIDADE DE F</a:t>
            </a:r>
            <a:r>
              <a:rPr lang="fr-FR" dirty="0" smtClean="0"/>
              <a:t>É</a:t>
            </a:r>
            <a:r>
              <a:rPr lang="en" dirty="0" smtClean="0"/>
              <a:t>RIAS?</a:t>
            </a:r>
            <a:endParaRPr lang="en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43" y="1379199"/>
            <a:ext cx="4520045" cy="3390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72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40822" y="907985"/>
            <a:ext cx="399010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ATIVIDADE DE F</a:t>
            </a:r>
            <a:r>
              <a:rPr lang="fr-FR" dirty="0" smtClean="0"/>
              <a:t>É</a:t>
            </a:r>
            <a:r>
              <a:rPr lang="en" dirty="0" smtClean="0"/>
              <a:t>RIAS?</a:t>
            </a:r>
            <a:endParaRPr lang="en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81" y="154568"/>
            <a:ext cx="4405746" cy="2478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8" y="1754425"/>
            <a:ext cx="4414058" cy="2482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51" y="2545520"/>
            <a:ext cx="4421629" cy="2487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358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72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615144" y="1471353"/>
            <a:ext cx="6575366" cy="137088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/>
              <a:t>PORQUE NÃO CONSILIAR AS COISAS?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411686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72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337114" y="601108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PROBLEMA ENCONTRADO</a:t>
            </a:r>
            <a:endParaRPr lang="en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366" y="2042459"/>
            <a:ext cx="3032045" cy="170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5229" y="2042459"/>
            <a:ext cx="3032045" cy="170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hape 111"/>
          <p:cNvSpPr txBox="1">
            <a:spLocks noGrp="1"/>
          </p:cNvSpPr>
          <p:nvPr>
            <p:ph type="body" idx="1"/>
          </p:nvPr>
        </p:nvSpPr>
        <p:spPr>
          <a:xfrm>
            <a:off x="838350" y="4411244"/>
            <a:ext cx="1952076" cy="9439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 smtClean="0">
                <a:latin typeface="Open Sans"/>
                <a:ea typeface="Open Sans"/>
                <a:cs typeface="Open Sans"/>
                <a:sym typeface="Open Sans"/>
              </a:rPr>
              <a:t>Comanda em Branco</a:t>
            </a:r>
            <a:endParaRPr lang="en" sz="1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endParaRPr lang="en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hape 111"/>
          <p:cNvSpPr txBox="1">
            <a:spLocks/>
          </p:cNvSpPr>
          <p:nvPr/>
        </p:nvSpPr>
        <p:spPr>
          <a:xfrm>
            <a:off x="4375213" y="4424978"/>
            <a:ext cx="1952076" cy="943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ctr">
              <a:buFont typeface="Karla"/>
              <a:buNone/>
            </a:pPr>
            <a:r>
              <a:rPr lang="en" sz="1400" b="1" dirty="0" smtClean="0">
                <a:latin typeface="Open Sans"/>
                <a:ea typeface="Open Sans"/>
                <a:cs typeface="Open Sans"/>
                <a:sym typeface="Open Sans"/>
              </a:rPr>
              <a:t>Despesas Registradas</a:t>
            </a:r>
          </a:p>
          <a:p>
            <a:pPr>
              <a:buFont typeface="Karla"/>
              <a:buNone/>
            </a:pPr>
            <a:endParaRPr lang="en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3095817" y="2602830"/>
            <a:ext cx="1055717" cy="2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0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72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328800" y="610558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PROBLEMA ENCONTRADO</a:t>
            </a:r>
            <a:endParaRPr lang="en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759" y="2038253"/>
            <a:ext cx="3012820" cy="1694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Seta para a direita 10"/>
          <p:cNvSpPr/>
          <p:nvPr/>
        </p:nvSpPr>
        <p:spPr>
          <a:xfrm>
            <a:off x="3095817" y="2602830"/>
            <a:ext cx="1055717" cy="29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9772" y="2038253"/>
            <a:ext cx="3012820" cy="1694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Shape 111"/>
          <p:cNvSpPr txBox="1">
            <a:spLocks noGrp="1"/>
          </p:cNvSpPr>
          <p:nvPr>
            <p:ph type="body" idx="1"/>
          </p:nvPr>
        </p:nvSpPr>
        <p:spPr>
          <a:xfrm>
            <a:off x="838350" y="4411244"/>
            <a:ext cx="1952076" cy="9439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 smtClean="0">
                <a:latin typeface="Open Sans"/>
                <a:ea typeface="Open Sans"/>
                <a:cs typeface="Open Sans"/>
                <a:sym typeface="Open Sans"/>
              </a:rPr>
              <a:t>Pagamento no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400" b="1" dirty="0" smtClean="0">
                <a:latin typeface="Open Sans"/>
                <a:ea typeface="Open Sans"/>
                <a:cs typeface="Open Sans"/>
                <a:sym typeface="Open Sans"/>
              </a:rPr>
              <a:t>Caixa</a:t>
            </a:r>
            <a:endParaRPr lang="en" sz="1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endParaRPr lang="en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Shape 111"/>
          <p:cNvSpPr txBox="1">
            <a:spLocks/>
          </p:cNvSpPr>
          <p:nvPr/>
        </p:nvSpPr>
        <p:spPr>
          <a:xfrm>
            <a:off x="4460144" y="4472204"/>
            <a:ext cx="1952076" cy="943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ctr">
              <a:buFont typeface="Karla"/>
              <a:buNone/>
            </a:pPr>
            <a:r>
              <a:rPr lang="en" sz="1400" b="1" dirty="0" smtClean="0">
                <a:latin typeface="Open Sans"/>
                <a:ea typeface="Open Sans"/>
                <a:cs typeface="Open Sans"/>
                <a:sym typeface="Open Sans"/>
              </a:rPr>
              <a:t>Lixo</a:t>
            </a:r>
          </a:p>
          <a:p>
            <a:pPr>
              <a:buFont typeface="Karla"/>
              <a:buNone/>
            </a:pPr>
            <a:endParaRPr lang="en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2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72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894067" y="394737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DIAGRAMA DE CLASSES</a:t>
            </a:r>
            <a:endParaRPr lang="en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6" y="1230567"/>
            <a:ext cx="8661862" cy="37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72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894067" y="394737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FERRAMENTAS ADICIONAIS</a:t>
            </a:r>
            <a:endParaRPr lang="en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12" y="880436"/>
            <a:ext cx="5332961" cy="3514906"/>
          </a:xfrm>
          <a:prstGeom prst="rect">
            <a:avLst/>
          </a:prstGeom>
        </p:spPr>
      </p:pic>
      <p:sp>
        <p:nvSpPr>
          <p:cNvPr id="5" name="Shape 111"/>
          <p:cNvSpPr txBox="1">
            <a:spLocks noGrp="1"/>
          </p:cNvSpPr>
          <p:nvPr>
            <p:ph type="body" idx="1"/>
          </p:nvPr>
        </p:nvSpPr>
        <p:spPr>
          <a:xfrm>
            <a:off x="1441913" y="4409076"/>
            <a:ext cx="5332960" cy="9439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 smtClean="0">
                <a:latin typeface="Open Sans"/>
                <a:ea typeface="Open Sans"/>
                <a:cs typeface="Open Sans"/>
                <a:sym typeface="Open Sans"/>
              </a:rPr>
              <a:t>Java Swing e Plugin Window Builder</a:t>
            </a:r>
            <a:endParaRPr lang="en" sz="1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endParaRPr lang="en"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0444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3728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 idx="4294967295"/>
          </p:nvPr>
        </p:nvSpPr>
        <p:spPr>
          <a:xfrm>
            <a:off x="669098" y="2650150"/>
            <a:ext cx="525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 smtClean="0"/>
              <a:t>RESULTADO </a:t>
            </a:r>
            <a:r>
              <a:rPr lang="en" sz="6000" dirty="0" smtClean="0">
                <a:solidFill>
                  <a:srgbClr val="FD3728"/>
                </a:solidFill>
              </a:rPr>
              <a:t>FINAL</a:t>
            </a:r>
            <a:endParaRPr lang="en" sz="6000" dirty="0">
              <a:solidFill>
                <a:srgbClr val="FD372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52</Words>
  <Application>Microsoft Office PowerPoint</Application>
  <PresentationFormat>Apresentação na tela (16:9)</PresentationFormat>
  <Paragraphs>17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Montserrat</vt:lpstr>
      <vt:lpstr>Open Sans</vt:lpstr>
      <vt:lpstr>Karla</vt:lpstr>
      <vt:lpstr>Arial</vt:lpstr>
      <vt:lpstr>Arvirargus template</vt:lpstr>
      <vt:lpstr>JAVA GROUP PROJETO FINAL</vt:lpstr>
      <vt:lpstr>ATIVIDADE DE FÉRIAS?</vt:lpstr>
      <vt:lpstr>ATIVIDADE DE FÉRIAS?</vt:lpstr>
      <vt:lpstr>PORQUE NÃO CONSILIAR AS COISAS?</vt:lpstr>
      <vt:lpstr>PROBLEMA ENCONTRADO</vt:lpstr>
      <vt:lpstr>PROBLEMA ENCONTRADO</vt:lpstr>
      <vt:lpstr>DIAGRAMA DE CLASSES</vt:lpstr>
      <vt:lpstr>FERRAMENTAS ADICIONAIS</vt:lpstr>
      <vt:lpstr>RESULTADO FINAL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GROUP PROJETO FINAL</dc:title>
  <dc:creator>João Paulo Costa</dc:creator>
  <cp:lastModifiedBy>João Paulo Costa</cp:lastModifiedBy>
  <cp:revision>12</cp:revision>
  <dcterms:modified xsi:type="dcterms:W3CDTF">2016-09-27T23:00:29Z</dcterms:modified>
</cp:coreProperties>
</file>